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5"/>
  </p:notesMasterIdLst>
  <p:sldIdLst>
    <p:sldId id="275" r:id="rId2"/>
    <p:sldId id="276" r:id="rId3"/>
    <p:sldId id="277" r:id="rId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709904-9FC6-4E30-B111-79441DE96261}" v="4" dt="2024-01-19T10:30:51.0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44" y="13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94709904-9FC6-4E30-B111-79441DE96261}"/>
    <pc:docChg chg="custSel addSld delSld modSld">
      <pc:chgData name="Doremiek Lamain" userId="03bb414b8f2b17e4" providerId="LiveId" clId="{94709904-9FC6-4E30-B111-79441DE96261}" dt="2024-01-19T10:31:16.206" v="33" actId="47"/>
      <pc:docMkLst>
        <pc:docMk/>
      </pc:docMkLst>
      <pc:sldChg chg="del">
        <pc:chgData name="Doremiek Lamain" userId="03bb414b8f2b17e4" providerId="LiveId" clId="{94709904-9FC6-4E30-B111-79441DE96261}" dt="2024-01-19T09:40:05.328" v="1" actId="47"/>
        <pc:sldMkLst>
          <pc:docMk/>
          <pc:sldMk cId="0" sldId="256"/>
        </pc:sldMkLst>
      </pc:sldChg>
      <pc:sldChg chg="addSp delSp modSp del mod">
        <pc:chgData name="Doremiek Lamain" userId="03bb414b8f2b17e4" providerId="LiveId" clId="{94709904-9FC6-4E30-B111-79441DE96261}" dt="2024-01-19T10:31:16.206" v="33" actId="47"/>
        <pc:sldMkLst>
          <pc:docMk/>
          <pc:sldMk cId="0" sldId="257"/>
        </pc:sldMkLst>
        <pc:spChg chg="mod">
          <ac:chgData name="Doremiek Lamain" userId="03bb414b8f2b17e4" providerId="LiveId" clId="{94709904-9FC6-4E30-B111-79441DE96261}" dt="2024-01-19T09:56:03.958" v="23" actId="20577"/>
          <ac:spMkLst>
            <pc:docMk/>
            <pc:sldMk cId="0" sldId="257"/>
            <ac:spMk id="90" creationId="{00000000-0000-0000-0000-000000000000}"/>
          </ac:spMkLst>
        </pc:spChg>
        <pc:spChg chg="del">
          <ac:chgData name="Doremiek Lamain" userId="03bb414b8f2b17e4" providerId="LiveId" clId="{94709904-9FC6-4E30-B111-79441DE96261}" dt="2024-01-19T09:55:59.637" v="22" actId="478"/>
          <ac:spMkLst>
            <pc:docMk/>
            <pc:sldMk cId="0" sldId="257"/>
            <ac:spMk id="91" creationId="{00000000-0000-0000-0000-000000000000}"/>
          </ac:spMkLst>
        </pc:spChg>
        <pc:picChg chg="add mod">
          <ac:chgData name="Doremiek Lamain" userId="03bb414b8f2b17e4" providerId="LiveId" clId="{94709904-9FC6-4E30-B111-79441DE96261}" dt="2024-01-19T09:56:06.094" v="26" actId="962"/>
          <ac:picMkLst>
            <pc:docMk/>
            <pc:sldMk cId="0" sldId="257"/>
            <ac:picMk id="3" creationId="{F4B8197D-F383-AD9C-ED21-F44ABAD0F723}"/>
          </ac:picMkLst>
        </pc:picChg>
        <pc:picChg chg="del">
          <ac:chgData name="Doremiek Lamain" userId="03bb414b8f2b17e4" providerId="LiveId" clId="{94709904-9FC6-4E30-B111-79441DE96261}" dt="2024-01-19T09:55:56.052" v="20" actId="478"/>
          <ac:picMkLst>
            <pc:docMk/>
            <pc:sldMk cId="0" sldId="257"/>
            <ac:picMk id="92" creationId="{00000000-0000-0000-0000-000000000000}"/>
          </ac:picMkLst>
        </pc:picChg>
        <pc:picChg chg="del">
          <ac:chgData name="Doremiek Lamain" userId="03bb414b8f2b17e4" providerId="LiveId" clId="{94709904-9FC6-4E30-B111-79441DE96261}" dt="2024-01-19T09:55:57.609" v="21" actId="478"/>
          <ac:picMkLst>
            <pc:docMk/>
            <pc:sldMk cId="0" sldId="257"/>
            <ac:picMk id="93" creationId="{00000000-0000-0000-0000-000000000000}"/>
          </ac:picMkLst>
        </pc:picChg>
      </pc:sldChg>
      <pc:sldChg chg="add modTransition">
        <pc:chgData name="Doremiek Lamain" userId="03bb414b8f2b17e4" providerId="LiveId" clId="{94709904-9FC6-4E30-B111-79441DE96261}" dt="2024-01-19T09:40:03.352" v="0"/>
        <pc:sldMkLst>
          <pc:docMk/>
          <pc:sldMk cId="0" sldId="275"/>
        </pc:sldMkLst>
      </pc:sldChg>
      <pc:sldChg chg="addSp modSp new mod">
        <pc:chgData name="Doremiek Lamain" userId="03bb414b8f2b17e4" providerId="LiveId" clId="{94709904-9FC6-4E30-B111-79441DE96261}" dt="2024-01-19T09:48:01.271" v="19" actId="1076"/>
        <pc:sldMkLst>
          <pc:docMk/>
          <pc:sldMk cId="2117689635" sldId="276"/>
        </pc:sldMkLst>
        <pc:picChg chg="add mod">
          <ac:chgData name="Doremiek Lamain" userId="03bb414b8f2b17e4" providerId="LiveId" clId="{94709904-9FC6-4E30-B111-79441DE96261}" dt="2024-01-19T09:48:01.271" v="19" actId="1076"/>
          <ac:picMkLst>
            <pc:docMk/>
            <pc:sldMk cId="2117689635" sldId="276"/>
            <ac:picMk id="3" creationId="{5E88823F-0EBA-3C6B-1AE8-6BBFDEE5EDED}"/>
          </ac:picMkLst>
        </pc:picChg>
        <pc:picChg chg="add mod">
          <ac:chgData name="Doremiek Lamain" userId="03bb414b8f2b17e4" providerId="LiveId" clId="{94709904-9FC6-4E30-B111-79441DE96261}" dt="2024-01-19T09:48:00.519" v="18" actId="1076"/>
          <ac:picMkLst>
            <pc:docMk/>
            <pc:sldMk cId="2117689635" sldId="276"/>
            <ac:picMk id="5" creationId="{AE406000-CE24-6785-2AA4-BFB22511ECFC}"/>
          </ac:picMkLst>
        </pc:picChg>
      </pc:sldChg>
      <pc:sldChg chg="addSp delSp modSp new mod">
        <pc:chgData name="Doremiek Lamain" userId="03bb414b8f2b17e4" providerId="LiveId" clId="{94709904-9FC6-4E30-B111-79441DE96261}" dt="2024-01-19T10:30:51.961" v="32" actId="962"/>
        <pc:sldMkLst>
          <pc:docMk/>
          <pc:sldMk cId="1261037059" sldId="277"/>
        </pc:sldMkLst>
        <pc:spChg chg="del">
          <ac:chgData name="Doremiek Lamain" userId="03bb414b8f2b17e4" providerId="LiveId" clId="{94709904-9FC6-4E30-B111-79441DE96261}" dt="2024-01-19T10:30:46.526" v="29" actId="478"/>
          <ac:spMkLst>
            <pc:docMk/>
            <pc:sldMk cId="1261037059" sldId="277"/>
            <ac:spMk id="2" creationId="{692CABAA-9A51-9DD4-7A0D-23BF7BFA027B}"/>
          </ac:spMkLst>
        </pc:spChg>
        <pc:spChg chg="del">
          <ac:chgData name="Doremiek Lamain" userId="03bb414b8f2b17e4" providerId="LiveId" clId="{94709904-9FC6-4E30-B111-79441DE96261}" dt="2024-01-19T10:30:45.846" v="28" actId="478"/>
          <ac:spMkLst>
            <pc:docMk/>
            <pc:sldMk cId="1261037059" sldId="277"/>
            <ac:spMk id="3" creationId="{2155672A-0278-339E-B15E-42D00E7A8F36}"/>
          </ac:spMkLst>
        </pc:spChg>
        <pc:picChg chg="add mod">
          <ac:chgData name="Doremiek Lamain" userId="03bb414b8f2b17e4" providerId="LiveId" clId="{94709904-9FC6-4E30-B111-79441DE96261}" dt="2024-01-19T10:30:51.961" v="32" actId="962"/>
          <ac:picMkLst>
            <pc:docMk/>
            <pc:sldMk cId="1261037059" sldId="277"/>
            <ac:picMk id="5" creationId="{EC83FAF8-52F6-3C0C-C877-5316F8E60BB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objec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verticale teks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e titel en teks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van twee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elijking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g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met bijschrift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beelding met bijschrift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E88823F-0EBA-3C6B-1AE8-6BBFDEE5E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255" y="156950"/>
            <a:ext cx="4596187" cy="65440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fbeelding 4" descr="Afbeelding met tekst, schoeisel, tekenfilm, speelgoed&#10;&#10;Automatisch gegenereerde beschrijving">
            <a:extLst>
              <a:ext uri="{FF2B5EF4-FFF2-40B4-BE49-F238E27FC236}">
                <a16:creationId xmlns:a16="http://schemas.microsoft.com/office/drawing/2014/main" id="{AE406000-CE24-6785-2AA4-BFB22511E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559" y="156950"/>
            <a:ext cx="4752650" cy="65440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7689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schets, tekening, tekst, Lijnillustraties&#10;&#10;Automatisch gegenereerde beschrijving">
            <a:extLst>
              <a:ext uri="{FF2B5EF4-FFF2-40B4-BE49-F238E27FC236}">
                <a16:creationId xmlns:a16="http://schemas.microsoft.com/office/drawing/2014/main" id="{EC83FAF8-52F6-3C0C-C877-5316F8E60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03705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Arial</vt:lpstr>
      <vt:lpstr>Calibri</vt:lpstr>
      <vt:lpstr>Kantoorthema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1</cp:revision>
  <dcterms:modified xsi:type="dcterms:W3CDTF">2024-01-19T10:31:25Z</dcterms:modified>
</cp:coreProperties>
</file>